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312" r:id="rId28"/>
    <p:sldId id="278" r:id="rId29"/>
    <p:sldId id="279" r:id="rId30"/>
    <p:sldId id="280" r:id="rId31"/>
    <p:sldId id="313" r:id="rId32"/>
    <p:sldId id="281" r:id="rId33"/>
    <p:sldId id="314" r:id="rId34"/>
    <p:sldId id="282" r:id="rId35"/>
    <p:sldId id="315" r:id="rId36"/>
    <p:sldId id="283" r:id="rId37"/>
    <p:sldId id="316" r:id="rId38"/>
    <p:sldId id="284" r:id="rId39"/>
    <p:sldId id="317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318" r:id="rId51"/>
    <p:sldId id="295" r:id="rId52"/>
    <p:sldId id="319" r:id="rId53"/>
    <p:sldId id="296" r:id="rId54"/>
    <p:sldId id="297" r:id="rId55"/>
    <p:sldId id="298" r:id="rId56"/>
    <p:sldId id="299" r:id="rId57"/>
    <p:sldId id="300" r:id="rId58"/>
    <p:sldId id="301" r:id="rId59"/>
    <p:sldId id="302" r:id="rId60"/>
    <p:sldId id="303" r:id="rId61"/>
    <p:sldId id="304" r:id="rId62"/>
    <p:sldId id="305" r:id="rId63"/>
    <p:sldId id="306" r:id="rId64"/>
    <p:sldId id="307" r:id="rId65"/>
    <p:sldId id="308" r:id="rId66"/>
    <p:sldId id="309" r:id="rId67"/>
    <p:sldId id="310" r:id="rId68"/>
    <p:sldId id="320" r:id="rId6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7" d="100"/>
          <a:sy n="77" d="100"/>
        </p:scale>
        <p:origin x="86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CA7E7-EE99-4734-9CCC-DC233E0C3CD8}" type="datetimeFigureOut">
              <a:rPr lang="zh-CN" altLang="en-US" smtClean="0"/>
              <a:t>2018/10/6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0EE6-7D65-433B-93A0-B33A97667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10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CA7E7-EE99-4734-9CCC-DC233E0C3CD8}" type="datetimeFigureOut">
              <a:rPr lang="zh-CN" altLang="en-US" smtClean="0"/>
              <a:t>2018/10/6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0EE6-7D65-433B-93A0-B33A97667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350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CA7E7-EE99-4734-9CCC-DC233E0C3CD8}" type="datetimeFigureOut">
              <a:rPr lang="zh-CN" altLang="en-US" smtClean="0"/>
              <a:t>2018/10/6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0EE6-7D65-433B-93A0-B33A97667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0994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10/6/2018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9849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10/6/2018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8897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10/6/2018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9837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10/6/2018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842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10/6/2018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1997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10/6/2018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889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10/6/2018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481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10/6/2018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141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CA7E7-EE99-4734-9CCC-DC233E0C3CD8}" type="datetimeFigureOut">
              <a:rPr lang="zh-CN" altLang="en-US" smtClean="0"/>
              <a:t>2018/10/6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0EE6-7D65-433B-93A0-B33A97667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2656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10/6/2018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7551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10/6/2018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1852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10/6/2018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0725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8A685-24A6-4ED2-A889-E650E89086B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2018/10/6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4B70C-5E7D-4B27-A561-8D4CA766A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87358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8A685-24A6-4ED2-A889-E650E89086B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2018/10/6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4B70C-5E7D-4B27-A561-8D4CA766A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52411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8A685-24A6-4ED2-A889-E650E89086B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2018/10/6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4B70C-5E7D-4B27-A561-8D4CA766A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1292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8A685-24A6-4ED2-A889-E650E89086B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2018/10/6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4B70C-5E7D-4B27-A561-8D4CA766A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93235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8A685-24A6-4ED2-A889-E650E89086B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2018/10/6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4B70C-5E7D-4B27-A561-8D4CA766A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43257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8A685-24A6-4ED2-A889-E650E89086B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2018/10/6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4B70C-5E7D-4B27-A561-8D4CA766A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70032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8A685-24A6-4ED2-A889-E650E89086B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2018/10/6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4B70C-5E7D-4B27-A561-8D4CA766A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3514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CA7E7-EE99-4734-9CCC-DC233E0C3CD8}" type="datetimeFigureOut">
              <a:rPr lang="zh-CN" altLang="en-US" smtClean="0"/>
              <a:t>2018/10/6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0EE6-7D65-433B-93A0-B33A97667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3733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8A685-24A6-4ED2-A889-E650E89086B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2018/10/6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4B70C-5E7D-4B27-A561-8D4CA766A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119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8A685-24A6-4ED2-A889-E650E89086B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2018/10/6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4B70C-5E7D-4B27-A561-8D4CA766A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936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8A685-24A6-4ED2-A889-E650E89086B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2018/10/6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4B70C-5E7D-4B27-A561-8D4CA766A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65191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8A685-24A6-4ED2-A889-E650E89086B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2018/10/6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4B70C-5E7D-4B27-A561-8D4CA766A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24493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8A685-24A6-4ED2-A889-E650E89086B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2018/10/6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4B70C-5E7D-4B27-A561-8D4CA766A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69230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8A685-24A6-4ED2-A889-E650E89086B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2018/10/6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4B70C-5E7D-4B27-A561-8D4CA766A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3027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8A685-24A6-4ED2-A889-E650E89086B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2018/10/6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4B70C-5E7D-4B27-A561-8D4CA766A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47437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8A685-24A6-4ED2-A889-E650E89086B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2018/10/6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4B70C-5E7D-4B27-A561-8D4CA766A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50088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8A685-24A6-4ED2-A889-E650E89086B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2018/10/6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4B70C-5E7D-4B27-A561-8D4CA766A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2844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8A685-24A6-4ED2-A889-E650E89086B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2018/10/6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4B70C-5E7D-4B27-A561-8D4CA766A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345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CA7E7-EE99-4734-9CCC-DC233E0C3CD8}" type="datetimeFigureOut">
              <a:rPr lang="zh-CN" altLang="en-US" smtClean="0"/>
              <a:t>2018/10/6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0EE6-7D65-433B-93A0-B33A97667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4355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8A685-24A6-4ED2-A889-E650E89086B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2018/10/6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4B70C-5E7D-4B27-A561-8D4CA766A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10723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8A685-24A6-4ED2-A889-E650E89086B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2018/10/6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4B70C-5E7D-4B27-A561-8D4CA766A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591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8A685-24A6-4ED2-A889-E650E89086B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2018/10/6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4B70C-5E7D-4B27-A561-8D4CA766A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551550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8A685-24A6-4ED2-A889-E650E89086B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2018/10/6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4B70C-5E7D-4B27-A561-8D4CA766A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04444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8A685-24A6-4ED2-A889-E650E89086B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2018/10/6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4B70C-5E7D-4B27-A561-8D4CA766A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16030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8A685-24A6-4ED2-A889-E650E89086B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2018/10/6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4B70C-5E7D-4B27-A561-8D4CA766A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0951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8A685-24A6-4ED2-A889-E650E89086B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2018/10/6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4B70C-5E7D-4B27-A561-8D4CA766A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017680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8A685-24A6-4ED2-A889-E650E89086B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2018/10/6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4B70C-5E7D-4B27-A561-8D4CA766A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6151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8A685-24A6-4ED2-A889-E650E89086B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2018/10/6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4B70C-5E7D-4B27-A561-8D4CA766A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236245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8A685-24A6-4ED2-A889-E650E89086B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2018/10/6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4B70C-5E7D-4B27-A561-8D4CA766A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831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CA7E7-EE99-4734-9CCC-DC233E0C3CD8}" type="datetimeFigureOut">
              <a:rPr lang="zh-CN" altLang="en-US" smtClean="0"/>
              <a:t>2018/10/6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0EE6-7D65-433B-93A0-B33A97667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81916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8A685-24A6-4ED2-A889-E650E89086B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2018/10/6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4B70C-5E7D-4B27-A561-8D4CA766A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34268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8A685-24A6-4ED2-A889-E650E89086B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2018/10/6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4B70C-5E7D-4B27-A561-8D4CA766A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38128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8A685-24A6-4ED2-A889-E650E89086B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2018/10/6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4B70C-5E7D-4B27-A561-8D4CA766A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031080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8A685-24A6-4ED2-A889-E650E89086B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2018/10/6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4B70C-5E7D-4B27-A561-8D4CA766A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089422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8A685-24A6-4ED2-A889-E650E89086B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2018/10/6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4B70C-5E7D-4B27-A561-8D4CA766A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97538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8A685-24A6-4ED2-A889-E650E89086B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2018/10/6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4B70C-5E7D-4B27-A561-8D4CA766A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0751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CA7E7-EE99-4734-9CCC-DC233E0C3CD8}" type="datetimeFigureOut">
              <a:rPr lang="zh-CN" altLang="en-US" smtClean="0"/>
              <a:t>2018/10/6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0EE6-7D65-433B-93A0-B33A97667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929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CA7E7-EE99-4734-9CCC-DC233E0C3CD8}" type="datetimeFigureOut">
              <a:rPr lang="zh-CN" altLang="en-US" smtClean="0"/>
              <a:t>2018/10/6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0EE6-7D65-433B-93A0-B33A97667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0787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CA7E7-EE99-4734-9CCC-DC233E0C3CD8}" type="datetimeFigureOut">
              <a:rPr lang="zh-CN" altLang="en-US" smtClean="0"/>
              <a:t>2018/10/6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0EE6-7D65-433B-93A0-B33A97667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86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CA7E7-EE99-4734-9CCC-DC233E0C3CD8}" type="datetimeFigureOut">
              <a:rPr lang="zh-CN" altLang="en-US" smtClean="0"/>
              <a:t>2018/10/6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0EE6-7D65-433B-93A0-B33A97667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1081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4.jp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CA7E7-EE99-4734-9CCC-DC233E0C3CD8}" type="datetimeFigureOut">
              <a:rPr lang="zh-CN" altLang="en-US" smtClean="0"/>
              <a:t>2018/10/6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E0EE6-7D65-433B-93A0-B33A97667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751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10/6/2018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6510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8A685-24A6-4ED2-A889-E650E89086B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2018/10/6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4B70C-5E7D-4B27-A561-8D4CA766A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3005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8A685-24A6-4ED2-A889-E650E89086B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2018/10/6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4B70C-5E7D-4B27-A561-8D4CA766A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244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8A685-24A6-4ED2-A889-E650E89086B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2018/10/6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4B70C-5E7D-4B27-A561-8D4CA766A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8087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395461" y="2161507"/>
            <a:ext cx="11796540" cy="15695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 defTabSz="1219170">
              <a:lnSpc>
                <a:spcPct val="90000"/>
              </a:lnSpc>
            </a:pPr>
            <a:r>
              <a:rPr lang="en-US" altLang="zh-TW" sz="5333" b="1" dirty="0">
                <a:solidFill>
                  <a:prstClr val="white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Come Now Is </a:t>
            </a:r>
          </a:p>
          <a:p>
            <a:pPr algn="ctr" defTabSz="1219170">
              <a:lnSpc>
                <a:spcPct val="90000"/>
              </a:lnSpc>
            </a:pPr>
            <a:r>
              <a:rPr lang="en-US" altLang="zh-TW" sz="5333" b="1" dirty="0">
                <a:solidFill>
                  <a:prstClr val="white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The Time To Worship</a:t>
            </a:r>
            <a:r>
              <a:rPr lang="zh-CN" altLang="en-US" sz="4800" b="1" dirty="0">
                <a:solidFill>
                  <a:prstClr val="white"/>
                </a:solidFill>
                <a:latin typeface="DejaVu Sans Mono" panose="020B0609030804020204" pitchFamily="49" charset="0"/>
                <a:ea typeface="黑体"/>
                <a:cs typeface="DejaVu Sans Mono" panose="020B0609030804020204" pitchFamily="49" charset="0"/>
              </a:rPr>
              <a:t>           </a:t>
            </a:r>
            <a:endParaRPr lang="zh-CN" altLang="en-US" sz="4800" b="1" dirty="0">
              <a:solidFill>
                <a:prstClr val="white"/>
              </a:solidFill>
              <a:latin typeface="Calibri"/>
              <a:ea typeface="黑体"/>
              <a:cs typeface="DejaVu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60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862488" y="3308797"/>
            <a:ext cx="10467025" cy="1274323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 defTabSz="1219170">
              <a:lnSpc>
                <a:spcPct val="90000"/>
              </a:lnSpc>
            </a:pPr>
            <a:r>
              <a:rPr lang="en-US" altLang="zh-TW" sz="4267" b="1" dirty="0">
                <a:solidFill>
                  <a:prstClr val="white"/>
                </a:solidFill>
                <a:latin typeface="Calibri"/>
                <a:ea typeface="Calibri"/>
                <a:cs typeface="Calibri"/>
              </a:rPr>
              <a:t>Still the greatest treasure remains for those </a:t>
            </a:r>
          </a:p>
          <a:p>
            <a:pPr algn="ctr" defTabSz="1219170">
              <a:lnSpc>
                <a:spcPct val="90000"/>
              </a:lnSpc>
            </a:pPr>
            <a:r>
              <a:rPr lang="en-US" altLang="zh-TW" sz="4267" b="1" dirty="0">
                <a:solidFill>
                  <a:prstClr val="white"/>
                </a:solidFill>
                <a:latin typeface="Calibri"/>
                <a:ea typeface="Calibri"/>
                <a:cs typeface="Calibri"/>
              </a:rPr>
              <a:t>Who gladly choose You now</a:t>
            </a:r>
            <a:endParaRPr lang="zh-CN" altLang="en-US" sz="3200" dirty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815414" y="6117299"/>
            <a:ext cx="127874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9170"/>
            <a:r>
              <a:rPr lang="en-US" altLang="zh-CN" sz="1600" b="1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Arial" charset="0"/>
              </a:rPr>
              <a:t>Verse 1-2 </a:t>
            </a:r>
          </a:p>
        </p:txBody>
      </p:sp>
    </p:spTree>
    <p:extLst>
      <p:ext uri="{BB962C8B-B14F-4D97-AF65-F5344CB8AC3E}">
        <p14:creationId xmlns:p14="http://schemas.microsoft.com/office/powerpoint/2010/main" val="390109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Box 1"/>
          <p:cNvSpPr txBox="1">
            <a:spLocks noChangeArrowheads="1"/>
          </p:cNvSpPr>
          <p:nvPr/>
        </p:nvSpPr>
        <p:spPr bwMode="auto">
          <a:xfrm>
            <a:off x="815414" y="6117299"/>
            <a:ext cx="130742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9170"/>
            <a:r>
              <a:rPr lang="en-US" altLang="zh-CN" sz="1600" b="1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Arial" charset="0"/>
              </a:rPr>
              <a:t>In 18</a:t>
            </a:r>
            <a:endParaRPr lang="zh-CN" altLang="en-US" sz="1600" b="1" dirty="0">
              <a:solidFill>
                <a:prstClr val="white"/>
              </a:solidFill>
              <a:latin typeface="Calibri"/>
              <a:ea typeface="宋体" panose="02010600030101010101" pitchFamily="2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45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1454785" y="3295733"/>
            <a:ext cx="8996244" cy="186531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 defTabSz="1219170">
              <a:lnSpc>
                <a:spcPct val="90000"/>
              </a:lnSpc>
            </a:pPr>
            <a:r>
              <a:rPr lang="en-US" altLang="zh-TW" sz="4267" b="1" dirty="0">
                <a:solidFill>
                  <a:prstClr val="white"/>
                </a:solidFill>
                <a:latin typeface="Calibri"/>
                <a:ea typeface="Calibri"/>
                <a:cs typeface="Calibri"/>
              </a:rPr>
              <a:t>One day every tongue will confess </a:t>
            </a:r>
          </a:p>
          <a:p>
            <a:pPr algn="ctr" defTabSz="1219170">
              <a:lnSpc>
                <a:spcPct val="90000"/>
              </a:lnSpc>
            </a:pPr>
            <a:r>
              <a:rPr lang="en-US" altLang="zh-TW" sz="4267" b="1" dirty="0">
                <a:solidFill>
                  <a:prstClr val="white"/>
                </a:solidFill>
                <a:latin typeface="Calibri"/>
                <a:ea typeface="Calibri"/>
                <a:cs typeface="Calibri"/>
              </a:rPr>
              <a:t>You are God</a:t>
            </a:r>
          </a:p>
          <a:p>
            <a:pPr algn="ctr" defTabSz="1219170">
              <a:lnSpc>
                <a:spcPct val="90000"/>
              </a:lnSpc>
            </a:pPr>
            <a:r>
              <a:rPr lang="en-US" altLang="zh-TW" sz="4267" b="1" dirty="0">
                <a:solidFill>
                  <a:prstClr val="white"/>
                </a:solidFill>
                <a:latin typeface="Calibri"/>
                <a:ea typeface="Calibri"/>
                <a:cs typeface="Calibri"/>
              </a:rPr>
              <a:t>One day every knee will bow</a:t>
            </a: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815414" y="6117299"/>
            <a:ext cx="127874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9170"/>
            <a:r>
              <a:rPr lang="en-US" altLang="zh-CN" sz="1600" b="1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Arial" charset="0"/>
              </a:rPr>
              <a:t>Verse 1-1 </a:t>
            </a:r>
          </a:p>
        </p:txBody>
      </p:sp>
    </p:spTree>
    <p:extLst>
      <p:ext uri="{BB962C8B-B14F-4D97-AF65-F5344CB8AC3E}">
        <p14:creationId xmlns:p14="http://schemas.microsoft.com/office/powerpoint/2010/main" val="326770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983440" y="3308797"/>
            <a:ext cx="10225120" cy="1274323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 defTabSz="1219170">
              <a:lnSpc>
                <a:spcPct val="90000"/>
              </a:lnSpc>
            </a:pPr>
            <a:r>
              <a:rPr lang="en-US" altLang="zh-TW" sz="4267" b="1" dirty="0">
                <a:solidFill>
                  <a:prstClr val="white"/>
                </a:solidFill>
                <a:latin typeface="Calibri"/>
                <a:ea typeface="Calibri"/>
                <a:cs typeface="Calibri"/>
              </a:rPr>
              <a:t>Still the greatest treasure remains for those </a:t>
            </a:r>
          </a:p>
          <a:p>
            <a:pPr algn="ctr" defTabSz="1219170">
              <a:lnSpc>
                <a:spcPct val="90000"/>
              </a:lnSpc>
            </a:pPr>
            <a:r>
              <a:rPr lang="en-US" altLang="zh-TW" sz="4267" b="1" dirty="0">
                <a:solidFill>
                  <a:prstClr val="white"/>
                </a:solidFill>
                <a:latin typeface="Calibri"/>
                <a:ea typeface="Calibri"/>
                <a:cs typeface="Calibri"/>
              </a:rPr>
              <a:t>Who gladly choose You now</a:t>
            </a:r>
            <a:endParaRPr lang="zh-CN" altLang="en-US" sz="3200" dirty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815414" y="6117299"/>
            <a:ext cx="127874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9170"/>
            <a:r>
              <a:rPr lang="en-US" altLang="zh-CN" sz="1600" b="1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Arial" charset="0"/>
              </a:rPr>
              <a:t>Verse 1-2 </a:t>
            </a:r>
          </a:p>
        </p:txBody>
      </p:sp>
    </p:spTree>
    <p:extLst>
      <p:ext uri="{BB962C8B-B14F-4D97-AF65-F5344CB8AC3E}">
        <p14:creationId xmlns:p14="http://schemas.microsoft.com/office/powerpoint/2010/main" val="2008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1984926" y="3305409"/>
            <a:ext cx="8222148" cy="186531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 defTabSz="1219170">
              <a:lnSpc>
                <a:spcPct val="90000"/>
              </a:lnSpc>
            </a:pPr>
            <a:r>
              <a:rPr lang="en-US" altLang="zh-TW" sz="4267" b="1" dirty="0">
                <a:solidFill>
                  <a:prstClr val="white"/>
                </a:solidFill>
                <a:latin typeface="Calibri"/>
                <a:ea typeface="Calibri"/>
                <a:cs typeface="Calibri"/>
              </a:rPr>
              <a:t>One day every tongue will confess </a:t>
            </a:r>
          </a:p>
          <a:p>
            <a:pPr algn="ctr" defTabSz="1219170">
              <a:lnSpc>
                <a:spcPct val="90000"/>
              </a:lnSpc>
            </a:pPr>
            <a:r>
              <a:rPr lang="en-US" altLang="zh-TW" sz="4267" b="1" dirty="0">
                <a:solidFill>
                  <a:prstClr val="white"/>
                </a:solidFill>
                <a:latin typeface="Calibri"/>
                <a:ea typeface="Calibri"/>
                <a:cs typeface="Calibri"/>
              </a:rPr>
              <a:t>You are God</a:t>
            </a:r>
          </a:p>
          <a:p>
            <a:pPr algn="ctr" defTabSz="1219170">
              <a:lnSpc>
                <a:spcPct val="90000"/>
              </a:lnSpc>
            </a:pPr>
            <a:r>
              <a:rPr lang="en-US" altLang="zh-TW" sz="4267" b="1" dirty="0">
                <a:solidFill>
                  <a:prstClr val="white"/>
                </a:solidFill>
                <a:latin typeface="Calibri"/>
                <a:ea typeface="Calibri"/>
                <a:cs typeface="Calibri"/>
              </a:rPr>
              <a:t>One day every knee will bow</a:t>
            </a: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815414" y="6117299"/>
            <a:ext cx="127874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9170"/>
            <a:r>
              <a:rPr lang="en-US" altLang="zh-CN" sz="1600" b="1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Arial" charset="0"/>
              </a:rPr>
              <a:t>Verse 2-1 </a:t>
            </a:r>
          </a:p>
        </p:txBody>
      </p:sp>
    </p:spTree>
    <p:extLst>
      <p:ext uri="{BB962C8B-B14F-4D97-AF65-F5344CB8AC3E}">
        <p14:creationId xmlns:p14="http://schemas.microsoft.com/office/powerpoint/2010/main" val="163958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1125052" y="3299118"/>
            <a:ext cx="10263825" cy="1274323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 defTabSz="1219170">
              <a:lnSpc>
                <a:spcPct val="90000"/>
              </a:lnSpc>
            </a:pPr>
            <a:r>
              <a:rPr lang="en-US" altLang="zh-TW" sz="4267" b="1" dirty="0">
                <a:solidFill>
                  <a:prstClr val="white"/>
                </a:solidFill>
                <a:latin typeface="Calibri"/>
                <a:ea typeface="Calibri"/>
                <a:cs typeface="Calibri"/>
              </a:rPr>
              <a:t>Still the greatest treasure remains for those </a:t>
            </a:r>
          </a:p>
          <a:p>
            <a:pPr algn="ctr" defTabSz="1219170">
              <a:lnSpc>
                <a:spcPct val="90000"/>
              </a:lnSpc>
            </a:pPr>
            <a:r>
              <a:rPr lang="en-US" altLang="zh-TW" sz="4267" b="1" dirty="0">
                <a:solidFill>
                  <a:prstClr val="white"/>
                </a:solidFill>
                <a:latin typeface="Calibri"/>
                <a:ea typeface="Calibri"/>
                <a:cs typeface="Calibri"/>
              </a:rPr>
              <a:t>Who gladly choose You now</a:t>
            </a:r>
            <a:endParaRPr lang="zh-CN" altLang="en-US" sz="3200" dirty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815414" y="6117299"/>
            <a:ext cx="127874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9170"/>
            <a:r>
              <a:rPr lang="en-US" altLang="zh-CN" sz="1600" b="1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Arial" charset="0"/>
              </a:rPr>
              <a:t>Verse 2-2 </a:t>
            </a:r>
          </a:p>
        </p:txBody>
      </p:sp>
    </p:spTree>
    <p:extLst>
      <p:ext uri="{BB962C8B-B14F-4D97-AF65-F5344CB8AC3E}">
        <p14:creationId xmlns:p14="http://schemas.microsoft.com/office/powerpoint/2010/main" val="280231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矩形 3"/>
          <p:cNvSpPr>
            <a:spLocks noChangeArrowheads="1"/>
          </p:cNvSpPr>
          <p:nvPr/>
        </p:nvSpPr>
        <p:spPr bwMode="auto">
          <a:xfrm>
            <a:off x="1299224" y="3303629"/>
            <a:ext cx="9431672" cy="1274323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 defTabSz="1219170">
              <a:lnSpc>
                <a:spcPct val="90000"/>
              </a:lnSpc>
              <a:defRPr/>
            </a:pPr>
            <a:r>
              <a:rPr lang="en-US" altLang="zh-CN" sz="4267" b="1" dirty="0">
                <a:solidFill>
                  <a:prstClr val="white"/>
                </a:solidFill>
                <a:latin typeface="Calibri"/>
                <a:ea typeface="Calibri"/>
                <a:cs typeface="Calibri"/>
              </a:rPr>
              <a:t>Come now is the time to worship</a:t>
            </a:r>
          </a:p>
          <a:p>
            <a:pPr algn="ctr" defTabSz="1219170">
              <a:lnSpc>
                <a:spcPct val="90000"/>
              </a:lnSpc>
              <a:defRPr/>
            </a:pPr>
            <a:r>
              <a:rPr lang="en-US" altLang="zh-CN" sz="4267" b="1" dirty="0">
                <a:solidFill>
                  <a:prstClr val="white"/>
                </a:solidFill>
                <a:latin typeface="Calibri"/>
                <a:ea typeface="Calibri"/>
                <a:cs typeface="Calibri"/>
              </a:rPr>
              <a:t>Come now is the time to give your heart</a:t>
            </a:r>
          </a:p>
        </p:txBody>
      </p:sp>
      <p:sp>
        <p:nvSpPr>
          <p:cNvPr id="3076" name="TextBox 1"/>
          <p:cNvSpPr txBox="1">
            <a:spLocks noChangeArrowheads="1"/>
          </p:cNvSpPr>
          <p:nvPr/>
        </p:nvSpPr>
        <p:spPr bwMode="auto">
          <a:xfrm>
            <a:off x="815414" y="6117299"/>
            <a:ext cx="130742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9170"/>
            <a:r>
              <a:rPr lang="en-US" altLang="zh-CN" sz="1600" b="1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Arial" charset="0"/>
              </a:rPr>
              <a:t>Chorus 1-1</a:t>
            </a:r>
            <a:endParaRPr lang="zh-CN" altLang="en-US" sz="1600" b="1" dirty="0">
              <a:solidFill>
                <a:prstClr val="white"/>
              </a:solidFill>
              <a:latin typeface="Calibri"/>
              <a:ea typeface="宋体" panose="02010600030101010101" pitchFamily="2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35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矩形 3"/>
          <p:cNvSpPr>
            <a:spLocks noChangeArrowheads="1"/>
          </p:cNvSpPr>
          <p:nvPr/>
        </p:nvSpPr>
        <p:spPr bwMode="auto">
          <a:xfrm>
            <a:off x="1469128" y="3288234"/>
            <a:ext cx="9217024" cy="186531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 defTabSz="1219170">
              <a:lnSpc>
                <a:spcPct val="90000"/>
              </a:lnSpc>
              <a:defRPr/>
            </a:pPr>
            <a:r>
              <a:rPr lang="en-US" altLang="zh-CN" sz="4267" b="1" dirty="0">
                <a:solidFill>
                  <a:prstClr val="white"/>
                </a:solidFill>
                <a:latin typeface="Calibri"/>
                <a:ea typeface="Calibri"/>
                <a:cs typeface="Calibri"/>
              </a:rPr>
              <a:t>Come just as you are to worship</a:t>
            </a:r>
          </a:p>
          <a:p>
            <a:pPr algn="ctr" defTabSz="1219170">
              <a:lnSpc>
                <a:spcPct val="90000"/>
              </a:lnSpc>
              <a:defRPr/>
            </a:pPr>
            <a:r>
              <a:rPr lang="en-US" altLang="zh-CN" sz="4267" b="1" dirty="0">
                <a:solidFill>
                  <a:prstClr val="white"/>
                </a:solidFill>
                <a:latin typeface="Calibri"/>
                <a:ea typeface="Calibri"/>
                <a:cs typeface="Calibri"/>
              </a:rPr>
              <a:t>Come just as you are before your God</a:t>
            </a:r>
          </a:p>
          <a:p>
            <a:pPr algn="ctr" defTabSz="1219170">
              <a:lnSpc>
                <a:spcPct val="90000"/>
              </a:lnSpc>
              <a:defRPr/>
            </a:pPr>
            <a:r>
              <a:rPr lang="en-US" altLang="zh-CN" sz="4267" b="1" dirty="0">
                <a:solidFill>
                  <a:prstClr val="white"/>
                </a:solidFill>
                <a:latin typeface="Calibri"/>
                <a:ea typeface="Calibri"/>
                <a:cs typeface="Calibri"/>
              </a:rPr>
              <a:t>Come</a:t>
            </a:r>
          </a:p>
        </p:txBody>
      </p:sp>
      <p:sp>
        <p:nvSpPr>
          <p:cNvPr id="3076" name="TextBox 1"/>
          <p:cNvSpPr txBox="1">
            <a:spLocks noChangeArrowheads="1"/>
          </p:cNvSpPr>
          <p:nvPr/>
        </p:nvSpPr>
        <p:spPr bwMode="auto">
          <a:xfrm>
            <a:off x="815414" y="6117299"/>
            <a:ext cx="130742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9170"/>
            <a:r>
              <a:rPr lang="en-US" altLang="zh-CN" sz="1600" b="1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Arial" charset="0"/>
              </a:rPr>
              <a:t>Chorus 1-2</a:t>
            </a:r>
            <a:endParaRPr lang="zh-CN" altLang="en-US" sz="1600" b="1" dirty="0">
              <a:solidFill>
                <a:prstClr val="white"/>
              </a:solidFill>
              <a:latin typeface="Calibri"/>
              <a:ea typeface="宋体" panose="02010600030101010101" pitchFamily="2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88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矩形 3"/>
          <p:cNvSpPr>
            <a:spLocks noChangeArrowheads="1"/>
          </p:cNvSpPr>
          <p:nvPr/>
        </p:nvSpPr>
        <p:spPr bwMode="auto">
          <a:xfrm>
            <a:off x="1676595" y="3741400"/>
            <a:ext cx="9217024" cy="68332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defTabSz="1219170">
              <a:lnSpc>
                <a:spcPct val="90000"/>
              </a:lnSpc>
              <a:defRPr/>
            </a:pPr>
            <a:r>
              <a:rPr lang="en-US" altLang="zh-CN" sz="4267" b="1" dirty="0">
                <a:solidFill>
                  <a:prstClr val="white"/>
                </a:solidFill>
                <a:latin typeface="Calibri"/>
                <a:ea typeface="Calibri"/>
                <a:cs typeface="Calibri"/>
              </a:rPr>
              <a:t>Come come just as you are come </a:t>
            </a:r>
            <a:r>
              <a:rPr lang="en-US" altLang="zh-CN" sz="4267" b="1" dirty="0" err="1">
                <a:solidFill>
                  <a:prstClr val="white"/>
                </a:solidFill>
                <a:latin typeface="Calibri"/>
                <a:ea typeface="Calibri"/>
                <a:cs typeface="Calibri"/>
              </a:rPr>
              <a:t>come</a:t>
            </a:r>
            <a:endParaRPr lang="zh-CN" altLang="en-US" sz="3200" dirty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3076" name="TextBox 1"/>
          <p:cNvSpPr txBox="1">
            <a:spLocks noChangeArrowheads="1"/>
          </p:cNvSpPr>
          <p:nvPr/>
        </p:nvSpPr>
        <p:spPr bwMode="auto">
          <a:xfrm>
            <a:off x="815414" y="6117299"/>
            <a:ext cx="130742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9170"/>
            <a:r>
              <a:rPr lang="en-US" altLang="zh-CN" sz="1600" b="1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Arial" charset="0"/>
              </a:rPr>
              <a:t>LL-end</a:t>
            </a:r>
            <a:endParaRPr lang="zh-CN" altLang="en-US" sz="1600" b="1" dirty="0">
              <a:solidFill>
                <a:prstClr val="white"/>
              </a:solidFill>
              <a:latin typeface="Calibri"/>
              <a:ea typeface="宋体" panose="02010600030101010101" pitchFamily="2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63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395461" y="2161507"/>
            <a:ext cx="11796540" cy="15695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 defTabSz="1219170">
              <a:lnSpc>
                <a:spcPct val="90000"/>
              </a:lnSpc>
            </a:pPr>
            <a:r>
              <a:rPr lang="en-US" altLang="zh-TW" sz="5333" b="1" dirty="0">
                <a:solidFill>
                  <a:prstClr val="white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Come Now Is </a:t>
            </a:r>
          </a:p>
          <a:p>
            <a:pPr algn="ctr" defTabSz="1219170">
              <a:lnSpc>
                <a:spcPct val="90000"/>
              </a:lnSpc>
            </a:pPr>
            <a:r>
              <a:rPr lang="en-US" altLang="zh-TW" sz="5333" b="1" dirty="0">
                <a:solidFill>
                  <a:prstClr val="white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The Time To Worship</a:t>
            </a:r>
            <a:r>
              <a:rPr lang="zh-CN" altLang="en-US" sz="4800" b="1" dirty="0">
                <a:solidFill>
                  <a:prstClr val="white"/>
                </a:solidFill>
                <a:latin typeface="DejaVu Sans Mono" panose="020B0609030804020204" pitchFamily="49" charset="0"/>
                <a:ea typeface="黑体"/>
                <a:cs typeface="DejaVu Sans Mono" panose="020B0609030804020204" pitchFamily="49" charset="0"/>
              </a:rPr>
              <a:t>           </a:t>
            </a:r>
            <a:endParaRPr lang="zh-CN" altLang="en-US" sz="4800" b="1" dirty="0">
              <a:solidFill>
                <a:prstClr val="white"/>
              </a:solidFill>
              <a:latin typeface="Calibri"/>
              <a:ea typeface="黑体"/>
              <a:cs typeface="DejaVu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8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Box 1"/>
          <p:cNvSpPr txBox="1">
            <a:spLocks noChangeArrowheads="1"/>
          </p:cNvSpPr>
          <p:nvPr/>
        </p:nvSpPr>
        <p:spPr bwMode="auto">
          <a:xfrm>
            <a:off x="815414" y="6117299"/>
            <a:ext cx="130742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9170"/>
            <a:r>
              <a:rPr lang="en-US" altLang="zh-CN" sz="1600" b="1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Arial" charset="0"/>
              </a:rPr>
              <a:t>In 2</a:t>
            </a:r>
            <a:endParaRPr lang="zh-CN" altLang="en-US" sz="1600" b="1" dirty="0">
              <a:solidFill>
                <a:prstClr val="white"/>
              </a:solidFill>
              <a:latin typeface="Calibri"/>
              <a:ea typeface="宋体" panose="02010600030101010101" pitchFamily="2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71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61055" y="3474277"/>
            <a:ext cx="6354514" cy="964912"/>
          </a:xfrm>
        </p:spPr>
        <p:txBody>
          <a:bodyPr>
            <a:noAutofit/>
          </a:bodyPr>
          <a:lstStyle/>
          <a:p>
            <a:r>
              <a:rPr lang="zh-CN" altLang="en-US" sz="96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祢爱找到我</a:t>
            </a:r>
          </a:p>
        </p:txBody>
      </p:sp>
    </p:spTree>
    <p:extLst>
      <p:ext uri="{BB962C8B-B14F-4D97-AF65-F5344CB8AC3E}">
        <p14:creationId xmlns:p14="http://schemas.microsoft.com/office/powerpoint/2010/main" val="216947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In 8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625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36726" y="4003341"/>
            <a:ext cx="1154575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我能去哪 无处可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逃 </a:t>
            </a:r>
            <a:endParaRPr kumimoji="0" lang="en-US" altLang="zh-CN" sz="36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这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世上有任何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地方 是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祢无法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找到</a:t>
            </a:r>
            <a:endParaRPr kumimoji="0" lang="en-US" altLang="zh-CN" sz="36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neng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qu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na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chu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tao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zhe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shang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you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ren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he di 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fang,</a:t>
            </a:r>
            <a:r>
              <a:rPr kumimoji="0" lang="en-US" altLang="zh-CN" sz="28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shi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fa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dao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9702" y="631908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Verse1-1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199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10790" y="4001032"/>
            <a:ext cx="1154575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当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我刚强 或是跌倒</a:t>
            </a:r>
            <a:endParaRPr kumimoji="0" lang="en-US" altLang="zh-CN" sz="36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没有什么祢看不到 我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气息祢都知道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dang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wo gang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qiang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huo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die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dao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you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shen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me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kan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dao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 wo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qi xi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dou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dao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9702" y="631908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Verse1-2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448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9148" y="4037442"/>
            <a:ext cx="11437147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祢爱找到我 祢爱找到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 我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属祢到永远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祢爱找到我 四面环绕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 在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主爱的拥抱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wo,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wo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wo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yong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yuan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wo,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wo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zai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de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yong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bao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9702" y="6319080"/>
            <a:ext cx="9813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Chorus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888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In 8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476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29861" y="4001028"/>
            <a:ext cx="1154575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天上地下 所有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一切 </a:t>
            </a:r>
            <a:endParaRPr kumimoji="0" lang="en-US" altLang="zh-CN" sz="36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再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没有事能够让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 与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祢的爱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隔绝 </a:t>
            </a:r>
            <a:endParaRPr kumimoji="0" lang="en-US" altLang="zh-CN" sz="36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tian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shang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di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xia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suo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you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qie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zai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you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neng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gou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rang 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wo,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yu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de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jue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9702" y="631908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Verse2-1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31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49702" y="4001029"/>
            <a:ext cx="1154575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使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我成为 主祢的儿女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从堕落中祢拯救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 付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上赎价牺牲所有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shi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cheng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wei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zhu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de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er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nv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cong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duo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luo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zhong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zheng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wo,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fu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shang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jia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xi sheng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suo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you</a:t>
            </a:r>
          </a:p>
        </p:txBody>
      </p:sp>
      <p:sp>
        <p:nvSpPr>
          <p:cNvPr id="7" name="矩形 6"/>
          <p:cNvSpPr/>
          <p:nvPr/>
        </p:nvSpPr>
        <p:spPr>
          <a:xfrm>
            <a:off x="349702" y="631908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Verse2-2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564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9148" y="4037440"/>
            <a:ext cx="11437147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祢爱找到我 祢爱找到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 我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属祢到永远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祢爱找到我 四面环绕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 在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主爱的拥抱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wo,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wo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wo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yong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yuan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wo,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wo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zai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de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yong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bao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9702" y="6319080"/>
            <a:ext cx="9813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Chorus </a:t>
            </a: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2-1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618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9148" y="4037440"/>
            <a:ext cx="11437147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祢爱找到我 祢爱找到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 我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属祢到永远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祢爱找到我 四面环绕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 在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主爱的拥抱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wo,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wo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wo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yong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yuan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wo,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wo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zai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de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yong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bao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9702" y="6319080"/>
            <a:ext cx="9813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Chorus </a:t>
            </a: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2-2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180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矩形 3"/>
          <p:cNvSpPr>
            <a:spLocks noChangeArrowheads="1"/>
          </p:cNvSpPr>
          <p:nvPr/>
        </p:nvSpPr>
        <p:spPr bwMode="auto">
          <a:xfrm>
            <a:off x="1328259" y="3309674"/>
            <a:ext cx="9334903" cy="1274323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 defTabSz="1219170">
              <a:lnSpc>
                <a:spcPct val="90000"/>
              </a:lnSpc>
              <a:defRPr/>
            </a:pPr>
            <a:r>
              <a:rPr lang="en-US" altLang="zh-CN" sz="4267" b="1" dirty="0">
                <a:solidFill>
                  <a:prstClr val="white"/>
                </a:solidFill>
                <a:latin typeface="Calibri"/>
                <a:ea typeface="Calibri"/>
                <a:cs typeface="Calibri"/>
              </a:rPr>
              <a:t>Come now is the time to worship</a:t>
            </a:r>
          </a:p>
          <a:p>
            <a:pPr algn="ctr" defTabSz="1219170">
              <a:lnSpc>
                <a:spcPct val="90000"/>
              </a:lnSpc>
              <a:defRPr/>
            </a:pPr>
            <a:r>
              <a:rPr lang="en-US" altLang="zh-CN" sz="4267" b="1" dirty="0">
                <a:solidFill>
                  <a:prstClr val="white"/>
                </a:solidFill>
                <a:latin typeface="Calibri"/>
                <a:ea typeface="Calibri"/>
                <a:cs typeface="Calibri"/>
              </a:rPr>
              <a:t>Come now is the time to give your heart</a:t>
            </a:r>
          </a:p>
        </p:txBody>
      </p:sp>
      <p:sp>
        <p:nvSpPr>
          <p:cNvPr id="3076" name="TextBox 1"/>
          <p:cNvSpPr txBox="1">
            <a:spLocks noChangeArrowheads="1"/>
          </p:cNvSpPr>
          <p:nvPr/>
        </p:nvSpPr>
        <p:spPr bwMode="auto">
          <a:xfrm>
            <a:off x="815414" y="6117299"/>
            <a:ext cx="130742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9170"/>
            <a:r>
              <a:rPr lang="en-US" altLang="zh-CN" sz="1600" b="1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Arial" charset="0"/>
              </a:rPr>
              <a:t>Chorus 1-1</a:t>
            </a:r>
            <a:endParaRPr lang="zh-CN" altLang="en-US" sz="1600" b="1" dirty="0">
              <a:solidFill>
                <a:prstClr val="white"/>
              </a:solidFill>
              <a:latin typeface="Calibri"/>
              <a:ea typeface="宋体" panose="02010600030101010101" pitchFamily="2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39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03401" y="3576250"/>
            <a:ext cx="11545757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我歌唱 因祢的爱找到我 甚至在最黑暗夜中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我歌唱 祢释放我自由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chang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 yin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de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wo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shen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zui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an ye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zhong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chang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fang 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you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9702" y="631908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Bridge </a:t>
            </a:r>
            <a:r>
              <a:rPr lang="en-US" altLang="zh-CN" sz="1200" b="1" dirty="0" smtClean="0">
                <a:solidFill>
                  <a:schemeClr val="bg1"/>
                </a:solidFill>
                <a:latin typeface="Arial"/>
                <a:ea typeface="GB18030 Bitmap"/>
                <a:cs typeface="Arial"/>
              </a:rPr>
              <a:t>2-1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817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03401" y="3576250"/>
            <a:ext cx="11545757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我歌唱 因祢的爱找到我 甚至在最黑暗夜中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我歌唱 祢释放我自由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chang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 yin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de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wo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shen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zui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an ye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zhong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chang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fang 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you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9702" y="631908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Bridge </a:t>
            </a:r>
            <a:r>
              <a:rPr lang="en-US" altLang="zh-CN" sz="1200" b="1" dirty="0" smtClean="0">
                <a:solidFill>
                  <a:schemeClr val="bg1"/>
                </a:solidFill>
                <a:latin typeface="Arial"/>
                <a:ea typeface="GB18030 Bitmap"/>
                <a:cs typeface="Arial"/>
              </a:rPr>
              <a:t>2-2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920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9148" y="4037440"/>
            <a:ext cx="11437147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祢爱找到我 祢爱找到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 我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属祢到永远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祢爱找到我 四面环绕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 在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主爱的拥抱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wo,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wo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wo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yong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yuan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wo,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wo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zai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de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yong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bao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9702" y="6319080"/>
            <a:ext cx="9813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Chorus </a:t>
            </a:r>
            <a:r>
              <a:rPr lang="en-US" altLang="zh-CN" sz="1200" b="1" dirty="0" smtClean="0">
                <a:solidFill>
                  <a:schemeClr val="bg1"/>
                </a:solidFill>
                <a:latin typeface="Arial"/>
                <a:ea typeface="GB18030 Bitmap"/>
                <a:cs typeface="Arial"/>
              </a:rPr>
              <a:t>2-1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75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9148" y="4037440"/>
            <a:ext cx="11437147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祢爱找到我 祢爱找到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 我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属祢到永远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祢爱找到我 四面环绕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 在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主爱的拥抱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wo,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wo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wo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yong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yuan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wo,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wo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zai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de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yong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bao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9702" y="6319080"/>
            <a:ext cx="9813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Chorus </a:t>
            </a:r>
            <a:r>
              <a:rPr lang="en-US" altLang="zh-CN" sz="1200" b="1" dirty="0" smtClean="0">
                <a:solidFill>
                  <a:schemeClr val="bg1"/>
                </a:solidFill>
                <a:latin typeface="Arial"/>
                <a:ea typeface="GB18030 Bitmap"/>
                <a:cs typeface="Arial"/>
              </a:rPr>
              <a:t>2-2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819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03401" y="3576250"/>
            <a:ext cx="11545757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我歌唱 因祢的爱找到我 甚至在最黑暗夜中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我歌唱 祢释放我自由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chang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 yin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de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wo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shen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zui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an ye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zhong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chang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fang 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you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9702" y="631908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Bridge </a:t>
            </a: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2-1(end</a:t>
            </a: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)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644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03401" y="3576250"/>
            <a:ext cx="11545757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我歌唱 因祢的爱找到我 甚至在最黑暗夜中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我歌唱 祢释放我自由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chang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 yin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de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wo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shen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zui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an ye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zhong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chang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fang 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you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9702" y="631908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Bridge </a:t>
            </a:r>
            <a:r>
              <a:rPr lang="en-US" altLang="zh-CN" sz="1200" b="1" dirty="0" smtClean="0">
                <a:solidFill>
                  <a:schemeClr val="bg1"/>
                </a:solidFill>
                <a:latin typeface="Arial"/>
                <a:ea typeface="GB18030 Bitmap"/>
                <a:cs typeface="Arial"/>
              </a:rPr>
              <a:t>2-2</a:t>
            </a: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(end)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819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61055" y="3474277"/>
            <a:ext cx="6354514" cy="964912"/>
          </a:xfrm>
        </p:spPr>
        <p:txBody>
          <a:bodyPr>
            <a:noAutofit/>
          </a:bodyPr>
          <a:lstStyle/>
          <a:p>
            <a:r>
              <a:rPr lang="zh-CN" altLang="en-US" sz="96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祢爱找到我</a:t>
            </a:r>
          </a:p>
        </p:txBody>
      </p:sp>
    </p:spTree>
    <p:extLst>
      <p:ext uri="{BB962C8B-B14F-4D97-AF65-F5344CB8AC3E}">
        <p14:creationId xmlns:p14="http://schemas.microsoft.com/office/powerpoint/2010/main" val="73382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4913" y="4192032"/>
            <a:ext cx="5159694" cy="964912"/>
          </a:xfrm>
        </p:spPr>
        <p:txBody>
          <a:bodyPr>
            <a:noAutofit/>
          </a:bodyPr>
          <a:lstStyle/>
          <a:p>
            <a:r>
              <a:rPr lang="zh-CN" altLang="en-US" sz="96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神有大能</a:t>
            </a:r>
          </a:p>
        </p:txBody>
      </p:sp>
    </p:spTree>
    <p:extLst>
      <p:ext uri="{BB962C8B-B14F-4D97-AF65-F5344CB8AC3E}">
        <p14:creationId xmlns:p14="http://schemas.microsoft.com/office/powerpoint/2010/main" val="245310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In 8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817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00539" y="4001729"/>
            <a:ext cx="1154575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神有大能 祂永不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失败 祂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是全能的神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超过一切所想，超过一切所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求 祂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成就大事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shen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you da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neng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 ta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yong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bai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ta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quan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neng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de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shen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chao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guo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qie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suo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xiang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chao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guo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qie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suo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qiu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ta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cheng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da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shi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9702" y="631908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Verse1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881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矩形 3"/>
          <p:cNvSpPr>
            <a:spLocks noChangeArrowheads="1"/>
          </p:cNvSpPr>
          <p:nvPr/>
        </p:nvSpPr>
        <p:spPr bwMode="auto">
          <a:xfrm>
            <a:off x="1556219" y="3307587"/>
            <a:ext cx="9209120" cy="186531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 defTabSz="1219170">
              <a:lnSpc>
                <a:spcPct val="90000"/>
              </a:lnSpc>
              <a:defRPr/>
            </a:pPr>
            <a:r>
              <a:rPr lang="en-US" altLang="zh-CN" sz="4267" b="1" dirty="0">
                <a:solidFill>
                  <a:prstClr val="white"/>
                </a:solidFill>
                <a:latin typeface="Calibri"/>
                <a:ea typeface="Calibri"/>
                <a:cs typeface="Calibri"/>
              </a:rPr>
              <a:t>Come just as you are to worship</a:t>
            </a:r>
          </a:p>
          <a:p>
            <a:pPr algn="ctr" defTabSz="1219170">
              <a:lnSpc>
                <a:spcPct val="90000"/>
              </a:lnSpc>
              <a:defRPr/>
            </a:pPr>
            <a:r>
              <a:rPr lang="en-US" altLang="zh-CN" sz="4267" b="1" dirty="0">
                <a:solidFill>
                  <a:prstClr val="white"/>
                </a:solidFill>
                <a:latin typeface="Calibri"/>
                <a:ea typeface="Calibri"/>
                <a:cs typeface="Calibri"/>
              </a:rPr>
              <a:t>Come just as you are before your God</a:t>
            </a:r>
          </a:p>
          <a:p>
            <a:pPr algn="ctr" defTabSz="1219170">
              <a:lnSpc>
                <a:spcPct val="90000"/>
              </a:lnSpc>
              <a:defRPr/>
            </a:pPr>
            <a:r>
              <a:rPr lang="en-US" altLang="zh-CN" sz="4267" b="1" dirty="0">
                <a:solidFill>
                  <a:prstClr val="white"/>
                </a:solidFill>
                <a:latin typeface="Calibri"/>
                <a:ea typeface="Calibri"/>
                <a:cs typeface="Calibri"/>
              </a:rPr>
              <a:t>Come</a:t>
            </a:r>
          </a:p>
        </p:txBody>
      </p:sp>
      <p:sp>
        <p:nvSpPr>
          <p:cNvPr id="3076" name="TextBox 1"/>
          <p:cNvSpPr txBox="1">
            <a:spLocks noChangeArrowheads="1"/>
          </p:cNvSpPr>
          <p:nvPr/>
        </p:nvSpPr>
        <p:spPr bwMode="auto">
          <a:xfrm>
            <a:off x="815414" y="6117299"/>
            <a:ext cx="130742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9170"/>
            <a:r>
              <a:rPr lang="en-US" altLang="zh-CN" sz="1600" b="1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Arial" charset="0"/>
              </a:rPr>
              <a:t>Chorus 1-2</a:t>
            </a:r>
            <a:endParaRPr lang="zh-CN" altLang="en-US" sz="1600" b="1" dirty="0">
              <a:solidFill>
                <a:prstClr val="white"/>
              </a:solidFill>
              <a:latin typeface="Calibri"/>
              <a:ea typeface="宋体" panose="02010600030101010101" pitchFamily="2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70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9148" y="4037440"/>
            <a:ext cx="11437147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被高举，祂胜过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死亡 已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复活，我神是全能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因祂名，我们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得胜 因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为主，我神是全能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 ta sheng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guo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wang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yi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huo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 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shen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quan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neng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yin ta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ming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 wo men de 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sheng yin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 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shen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quan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neng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</a:p>
        </p:txBody>
      </p:sp>
      <p:sp>
        <p:nvSpPr>
          <p:cNvPr id="5" name="矩形 4"/>
          <p:cNvSpPr/>
          <p:nvPr/>
        </p:nvSpPr>
        <p:spPr>
          <a:xfrm>
            <a:off x="349702" y="6319080"/>
            <a:ext cx="9813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Chorus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23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In 4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319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03401" y="3999037"/>
            <a:ext cx="1154575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与我同在，神在我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身旁 祂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必开道路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超过一切知识，超过一切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盼望 祂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成就大事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wo tong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shen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shen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pang ta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bi kai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lu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chao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guo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qie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shi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chao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guo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qie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pan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wang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ta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cheng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da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shi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9702" y="631908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Verse2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189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9148" y="4037440"/>
            <a:ext cx="11437147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被高举，祂胜过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死亡 已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复活，我神是全能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因祂名，我们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得胜 因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为主，我神是全能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 ta sheng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guo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wang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yi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huo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 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shen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quan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neng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yin ta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ming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 wo men de 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sheng yin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 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shen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quan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neng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</a:p>
        </p:txBody>
      </p:sp>
      <p:sp>
        <p:nvSpPr>
          <p:cNvPr id="5" name="矩形 4"/>
          <p:cNvSpPr/>
          <p:nvPr/>
        </p:nvSpPr>
        <p:spPr>
          <a:xfrm>
            <a:off x="349702" y="6319080"/>
            <a:ext cx="9813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Chorus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928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In 4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314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03401" y="4007091"/>
            <a:ext cx="1154575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与我同在，祂走在前头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祂永不离弃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 祂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永不离弃我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wo tong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 ta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zou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qian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tou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ta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yong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li qi 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wo ta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yong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li qi 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wo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9702" y="631908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Bridge 1-1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685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03401" y="4007093"/>
            <a:ext cx="1154575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祂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帮助我，祂张开双臂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祂永远不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失信 祂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永远不失信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ta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bang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wo, ta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zhang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kai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shuang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bi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ta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yong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yuan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xin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ta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yong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yuan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xin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9702" y="631908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Bridge 1-2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307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9148" y="4037440"/>
            <a:ext cx="11437147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被高举，祂胜过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死亡 已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复活，我神是全能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因祂名，我们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得胜 因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为主，我神是全能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 ta sheng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guo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wang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yi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huo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 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shen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quan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neng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yin ta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ming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 wo men de 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sheng yin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 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shen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quan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neng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</a:p>
        </p:txBody>
      </p:sp>
      <p:sp>
        <p:nvSpPr>
          <p:cNvPr id="5" name="矩形 4"/>
          <p:cNvSpPr/>
          <p:nvPr/>
        </p:nvSpPr>
        <p:spPr>
          <a:xfrm>
            <a:off x="349702" y="6319080"/>
            <a:ext cx="9813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Chorus </a:t>
            </a:r>
            <a:r>
              <a:rPr lang="en-US" altLang="zh-CN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2-1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604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9148" y="4037440"/>
            <a:ext cx="11437147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被高举，祂胜过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死亡 已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复活，我神是全能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因祂名，我们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得胜 因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为主，我神是全能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 ta sheng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guo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wang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yi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huo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 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shen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quan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neng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yin ta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ming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 wo men de 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sheng yin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 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shen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quan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neng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</a:p>
        </p:txBody>
      </p:sp>
      <p:sp>
        <p:nvSpPr>
          <p:cNvPr id="5" name="矩形 4"/>
          <p:cNvSpPr/>
          <p:nvPr/>
        </p:nvSpPr>
        <p:spPr>
          <a:xfrm>
            <a:off x="349702" y="6319080"/>
            <a:ext cx="9813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Chorus </a:t>
            </a:r>
            <a:r>
              <a:rPr lang="en-US" altLang="zh-CN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2-2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246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9702" y="4038173"/>
            <a:ext cx="11437147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因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为主，我神是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全能</a:t>
            </a:r>
            <a:endParaRPr kumimoji="0" lang="en-US" altLang="zh-CN" sz="36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algn="ctr">
              <a:defRPr/>
            </a:pPr>
            <a:r>
              <a:rPr lang="zh-CN" altLang="en-US" sz="36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因为主，我神是</a:t>
            </a:r>
            <a:r>
              <a:rPr lang="zh-CN" altLang="en-US" sz="36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全能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yin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 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shen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quan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neng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algn="ctr">
              <a:defRPr/>
            </a:pPr>
            <a:r>
              <a:rPr lang="en-US" altLang="zh-CN" sz="2800" dirty="0">
                <a:solidFill>
                  <a:prstClr val="white"/>
                </a:solidFill>
              </a:rPr>
              <a:t>yin </a:t>
            </a:r>
            <a:r>
              <a:rPr lang="en-US" altLang="zh-CN" sz="2800" dirty="0" err="1">
                <a:solidFill>
                  <a:prstClr val="white"/>
                </a:solidFill>
              </a:rPr>
              <a:t>wei</a:t>
            </a:r>
            <a:r>
              <a:rPr lang="en-US" altLang="zh-CN" sz="2800" dirty="0">
                <a:solidFill>
                  <a:prstClr val="white"/>
                </a:solidFill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</a:rPr>
              <a:t>zhu</a:t>
            </a:r>
            <a:r>
              <a:rPr lang="en-US" altLang="zh-CN" sz="2800" dirty="0">
                <a:solidFill>
                  <a:prstClr val="white"/>
                </a:solidFill>
              </a:rPr>
              <a:t>, wo </a:t>
            </a:r>
            <a:r>
              <a:rPr lang="en-US" altLang="zh-CN" sz="2800" dirty="0" err="1">
                <a:solidFill>
                  <a:prstClr val="white"/>
                </a:solidFill>
              </a:rPr>
              <a:t>shen</a:t>
            </a:r>
            <a:r>
              <a:rPr lang="en-US" altLang="zh-CN" sz="2800" dirty="0">
                <a:solidFill>
                  <a:prstClr val="white"/>
                </a:solidFill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</a:rPr>
              <a:t>shi</a:t>
            </a:r>
            <a:r>
              <a:rPr lang="en-US" altLang="zh-CN" sz="2800" dirty="0">
                <a:solidFill>
                  <a:prstClr val="white"/>
                </a:solidFill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</a:rPr>
              <a:t>quan</a:t>
            </a:r>
            <a:r>
              <a:rPr lang="en-US" altLang="zh-CN" sz="2800" dirty="0">
                <a:solidFill>
                  <a:prstClr val="white"/>
                </a:solidFill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</a:rPr>
              <a:t>neng</a:t>
            </a:r>
            <a:r>
              <a:rPr lang="en-US" altLang="zh-CN" sz="2800" dirty="0">
                <a:solidFill>
                  <a:prstClr val="white"/>
                </a:solidFill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9702" y="6319080"/>
            <a:ext cx="9813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LL</a:t>
            </a: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(end)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612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2094156" y="3305409"/>
            <a:ext cx="8231825" cy="186531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 defTabSz="1219170">
              <a:lnSpc>
                <a:spcPct val="90000"/>
              </a:lnSpc>
            </a:pPr>
            <a:r>
              <a:rPr lang="en-US" altLang="zh-TW" sz="4267" b="1" dirty="0">
                <a:solidFill>
                  <a:prstClr val="white"/>
                </a:solidFill>
                <a:latin typeface="Calibri"/>
                <a:ea typeface="Calibri"/>
                <a:cs typeface="Calibri"/>
              </a:rPr>
              <a:t>One day every tongue will confess </a:t>
            </a:r>
          </a:p>
          <a:p>
            <a:pPr algn="ctr" defTabSz="1219170">
              <a:lnSpc>
                <a:spcPct val="90000"/>
              </a:lnSpc>
            </a:pPr>
            <a:r>
              <a:rPr lang="en-US" altLang="zh-TW" sz="4267" b="1" dirty="0">
                <a:solidFill>
                  <a:prstClr val="white"/>
                </a:solidFill>
                <a:latin typeface="Calibri"/>
                <a:ea typeface="Calibri"/>
                <a:cs typeface="Calibri"/>
              </a:rPr>
              <a:t>You are God</a:t>
            </a:r>
          </a:p>
          <a:p>
            <a:pPr algn="ctr" defTabSz="1219170">
              <a:lnSpc>
                <a:spcPct val="90000"/>
              </a:lnSpc>
            </a:pPr>
            <a:r>
              <a:rPr lang="en-US" altLang="zh-TW" sz="4267" b="1" dirty="0">
                <a:solidFill>
                  <a:prstClr val="white"/>
                </a:solidFill>
                <a:latin typeface="Calibri"/>
                <a:ea typeface="Calibri"/>
                <a:cs typeface="Calibri"/>
              </a:rPr>
              <a:t>One day every knee will bow</a:t>
            </a: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815414" y="6117299"/>
            <a:ext cx="127874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9170"/>
            <a:r>
              <a:rPr lang="en-US" altLang="zh-CN" sz="1600" b="1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Arial" charset="0"/>
              </a:rPr>
              <a:t>Verse 1-1 </a:t>
            </a:r>
          </a:p>
        </p:txBody>
      </p:sp>
    </p:spTree>
    <p:extLst>
      <p:ext uri="{BB962C8B-B14F-4D97-AF65-F5344CB8AC3E}">
        <p14:creationId xmlns:p14="http://schemas.microsoft.com/office/powerpoint/2010/main" val="429262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4913" y="4192032"/>
            <a:ext cx="5159694" cy="964912"/>
          </a:xfrm>
        </p:spPr>
        <p:txBody>
          <a:bodyPr>
            <a:noAutofit/>
          </a:bodyPr>
          <a:lstStyle/>
          <a:p>
            <a:r>
              <a:rPr lang="zh-CN" altLang="en-US" sz="96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神有大能</a:t>
            </a:r>
          </a:p>
        </p:txBody>
      </p:sp>
    </p:spTree>
    <p:extLst>
      <p:ext uri="{BB962C8B-B14F-4D97-AF65-F5344CB8AC3E}">
        <p14:creationId xmlns:p14="http://schemas.microsoft.com/office/powerpoint/2010/main" val="305119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15765" y="4255739"/>
            <a:ext cx="8068468" cy="964912"/>
          </a:xfrm>
        </p:spPr>
        <p:txBody>
          <a:bodyPr>
            <a:noAutofit/>
          </a:bodyPr>
          <a:lstStyle/>
          <a:p>
            <a:r>
              <a:rPr lang="zh-CN" altLang="en-US" sz="96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祢是</a:t>
            </a:r>
            <a:r>
              <a:rPr lang="zh-CN" altLang="en-US" sz="96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我的一切</a:t>
            </a:r>
          </a:p>
        </p:txBody>
      </p:sp>
    </p:spTree>
    <p:extLst>
      <p:ext uri="{BB962C8B-B14F-4D97-AF65-F5344CB8AC3E}">
        <p14:creationId xmlns:p14="http://schemas.microsoft.com/office/powerpoint/2010/main" val="160897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In 8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117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49702" y="4881082"/>
            <a:ext cx="112284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你是我依靠的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力量，你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是我寻求的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宝藏，你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是我的一切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Ni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de li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liang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 Ni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xun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qiu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de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zang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 Ni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wo de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qie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9702" y="631908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Verse1-1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256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39870" y="4880649"/>
            <a:ext cx="11545757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你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好比无价的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至宝，我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怎能放弃你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不要，你是我的一切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Ni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bi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jia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de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bao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 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zen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neng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fang qi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yao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 Ni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wo de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qie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9702" y="631908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Verse1-2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507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28980" y="4160368"/>
            <a:ext cx="11437147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耶稣神羔羊 配受大赞美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耶稣神羔羊 配受大赞美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Ye </a:t>
            </a:r>
            <a:r>
              <a:rPr kumimoji="0" lang="de-DE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su shen gao yang, pei shou da zan mei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Ye su shen gao yang, pei shou da zan </a:t>
            </a:r>
            <a:r>
              <a:rPr kumimoji="0" lang="de-DE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mei</a:t>
            </a:r>
            <a:endParaRPr kumimoji="0" lang="de-DE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9702" y="6319080"/>
            <a:ext cx="9813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Chorus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539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54625" y="4874109"/>
            <a:ext cx="1154575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担当我罪名和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羞辱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,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死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里复活我蒙救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赎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,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你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是我的一切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Dan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dang 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zui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ming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he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xiu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ru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 Si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li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huo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meng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shu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Ni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wo de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qie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9702" y="631908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Verse2-1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139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30038" y="4880650"/>
            <a:ext cx="11545757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黑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暗里你给我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保护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,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环境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中你将我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搀扶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,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你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是我的一切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Hei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an li 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hu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Huan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zhong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jiang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chan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fu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 Ni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wo de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qie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9702" y="631908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Verse2-2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775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28980" y="4160368"/>
            <a:ext cx="11437147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耶稣神羔羊 配受大赞美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耶稣神羔羊 配受大赞美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Ye </a:t>
            </a:r>
            <a:r>
              <a:rPr kumimoji="0" lang="de-DE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su shen gao yang, pei shou da zan mei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Ye su shen gao yang, pei shou da zan </a:t>
            </a:r>
            <a:r>
              <a:rPr kumimoji="0" lang="de-DE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mei</a:t>
            </a:r>
            <a:endParaRPr kumimoji="0" lang="de-DE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9702" y="6319080"/>
            <a:ext cx="9813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Chorus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102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In 16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269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944736" y="3308795"/>
            <a:ext cx="10302529" cy="1274323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 defTabSz="1219170">
              <a:lnSpc>
                <a:spcPct val="90000"/>
              </a:lnSpc>
            </a:pPr>
            <a:r>
              <a:rPr lang="en-US" altLang="zh-TW" sz="4267" b="1" dirty="0">
                <a:solidFill>
                  <a:prstClr val="white"/>
                </a:solidFill>
                <a:latin typeface="Calibri"/>
                <a:ea typeface="Calibri"/>
                <a:cs typeface="Calibri"/>
              </a:rPr>
              <a:t>Still the greatest treasure remains for those </a:t>
            </a:r>
          </a:p>
          <a:p>
            <a:pPr algn="ctr" defTabSz="1219170">
              <a:lnSpc>
                <a:spcPct val="90000"/>
              </a:lnSpc>
            </a:pPr>
            <a:r>
              <a:rPr lang="en-US" altLang="zh-TW" sz="4267" b="1" dirty="0">
                <a:solidFill>
                  <a:prstClr val="white"/>
                </a:solidFill>
                <a:latin typeface="Calibri"/>
                <a:ea typeface="Calibri"/>
                <a:cs typeface="Calibri"/>
              </a:rPr>
              <a:t>Who gladly choose You now</a:t>
            </a:r>
            <a:endParaRPr lang="zh-CN" altLang="en-US" sz="3200" dirty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815414" y="6117299"/>
            <a:ext cx="127874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9170"/>
            <a:r>
              <a:rPr lang="en-US" altLang="zh-CN" sz="1600" b="1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Arial" charset="0"/>
              </a:rPr>
              <a:t>Verse 1-2 </a:t>
            </a:r>
          </a:p>
        </p:txBody>
      </p:sp>
    </p:spTree>
    <p:extLst>
      <p:ext uri="{BB962C8B-B14F-4D97-AF65-F5344CB8AC3E}">
        <p14:creationId xmlns:p14="http://schemas.microsoft.com/office/powerpoint/2010/main" val="345190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28980" y="4160368"/>
            <a:ext cx="11437147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耶稣神羔羊 配受大赞美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耶稣神羔羊 配受大赞美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Ye </a:t>
            </a:r>
            <a:r>
              <a:rPr kumimoji="0" lang="de-DE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su shen gao yang, pei shou da zan mei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Ye su shen gao yang, pei shou da zan </a:t>
            </a:r>
            <a:r>
              <a:rPr kumimoji="0" lang="de-DE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mei</a:t>
            </a:r>
            <a:endParaRPr kumimoji="0" lang="de-DE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9702" y="6319080"/>
            <a:ext cx="9813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Chorus 3-1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463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28980" y="4160368"/>
            <a:ext cx="11437147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耶稣神羔羊 配受大赞美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耶稣神羔羊 配受大赞美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Ye </a:t>
            </a:r>
            <a:r>
              <a:rPr kumimoji="0" lang="de-DE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su shen gao yang, pei shou da zan mei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Ye su shen gao yang, pei shou da zan </a:t>
            </a:r>
            <a:r>
              <a:rPr kumimoji="0" lang="de-DE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mei</a:t>
            </a:r>
            <a:endParaRPr kumimoji="0" lang="de-DE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9702" y="6319080"/>
            <a:ext cx="9813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Chorus 3-2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222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28980" y="4160368"/>
            <a:ext cx="11437147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耶稣神羔羊 配受大赞美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耶稣神羔羊 配受大赞美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Ye </a:t>
            </a:r>
            <a:r>
              <a:rPr kumimoji="0" lang="de-DE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su shen gao yang, pei shou da zan mei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Ye su shen gao yang, pei shou da zan </a:t>
            </a:r>
            <a:r>
              <a:rPr kumimoji="0" lang="de-DE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mei</a:t>
            </a:r>
            <a:endParaRPr kumimoji="0" lang="de-DE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9702" y="6319080"/>
            <a:ext cx="9813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Chorus 3-3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528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9148" y="4036604"/>
            <a:ext cx="11437147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配受大赞美 </a:t>
            </a:r>
            <a:endParaRPr kumimoji="0" lang="en-US" altLang="zh-CN" sz="36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配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受大赞美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pei shou da zan </a:t>
            </a:r>
            <a:r>
              <a:rPr kumimoji="0" lang="pt-BR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mei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pei </a:t>
            </a:r>
            <a:r>
              <a:rPr kumimoji="0" lang="pt-BR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shou da zan </a:t>
            </a:r>
            <a:r>
              <a:rPr kumimoji="0" lang="pt-BR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mei </a:t>
            </a:r>
            <a:endParaRPr kumimoji="0" lang="pt-BR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9702" y="6327244"/>
            <a:ext cx="9813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LL (end)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180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15765" y="4255739"/>
            <a:ext cx="8068468" cy="964912"/>
          </a:xfrm>
        </p:spPr>
        <p:txBody>
          <a:bodyPr>
            <a:noAutofit/>
          </a:bodyPr>
          <a:lstStyle/>
          <a:p>
            <a:r>
              <a:rPr lang="zh-CN" altLang="en-US" sz="96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祢是</a:t>
            </a:r>
            <a:r>
              <a:rPr lang="zh-CN" altLang="en-US" sz="96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我的一切</a:t>
            </a:r>
          </a:p>
        </p:txBody>
      </p:sp>
    </p:spTree>
    <p:extLst>
      <p:ext uri="{BB962C8B-B14F-4D97-AF65-F5344CB8AC3E}">
        <p14:creationId xmlns:p14="http://schemas.microsoft.com/office/powerpoint/2010/main" val="20782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矩形 3"/>
          <p:cNvSpPr>
            <a:spLocks noChangeArrowheads="1"/>
          </p:cNvSpPr>
          <p:nvPr/>
        </p:nvSpPr>
        <p:spPr bwMode="auto">
          <a:xfrm>
            <a:off x="1308904" y="3293537"/>
            <a:ext cx="9634872" cy="1274323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 defTabSz="1219170">
              <a:lnSpc>
                <a:spcPct val="90000"/>
              </a:lnSpc>
              <a:defRPr/>
            </a:pPr>
            <a:r>
              <a:rPr lang="en-US" altLang="zh-CN" sz="4267" b="1" dirty="0">
                <a:solidFill>
                  <a:prstClr val="white"/>
                </a:solidFill>
                <a:latin typeface="Calibri"/>
                <a:ea typeface="Calibri"/>
                <a:cs typeface="Calibri"/>
              </a:rPr>
              <a:t>Come now is the time to worship</a:t>
            </a:r>
          </a:p>
          <a:p>
            <a:pPr algn="ctr" defTabSz="1219170">
              <a:lnSpc>
                <a:spcPct val="90000"/>
              </a:lnSpc>
              <a:defRPr/>
            </a:pPr>
            <a:r>
              <a:rPr lang="en-US" altLang="zh-CN" sz="4267" b="1" dirty="0">
                <a:solidFill>
                  <a:prstClr val="white"/>
                </a:solidFill>
                <a:latin typeface="Calibri"/>
                <a:ea typeface="Calibri"/>
                <a:cs typeface="Calibri"/>
              </a:rPr>
              <a:t>Come now is the time to give your heart</a:t>
            </a:r>
          </a:p>
        </p:txBody>
      </p:sp>
      <p:sp>
        <p:nvSpPr>
          <p:cNvPr id="3076" name="TextBox 1"/>
          <p:cNvSpPr txBox="1">
            <a:spLocks noChangeArrowheads="1"/>
          </p:cNvSpPr>
          <p:nvPr/>
        </p:nvSpPr>
        <p:spPr bwMode="auto">
          <a:xfrm>
            <a:off x="815414" y="6117299"/>
            <a:ext cx="130742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9170"/>
            <a:r>
              <a:rPr lang="en-US" altLang="zh-CN" sz="1600" b="1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Arial" charset="0"/>
              </a:rPr>
              <a:t>Chorus 1-1</a:t>
            </a:r>
            <a:endParaRPr lang="zh-CN" altLang="en-US" sz="1600" b="1" dirty="0">
              <a:solidFill>
                <a:prstClr val="white"/>
              </a:solidFill>
              <a:latin typeface="Calibri"/>
              <a:ea typeface="宋体" panose="02010600030101010101" pitchFamily="2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89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矩形 3"/>
          <p:cNvSpPr>
            <a:spLocks noChangeArrowheads="1"/>
          </p:cNvSpPr>
          <p:nvPr/>
        </p:nvSpPr>
        <p:spPr bwMode="auto">
          <a:xfrm>
            <a:off x="1299223" y="3317263"/>
            <a:ext cx="9217024" cy="186531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 defTabSz="1219170">
              <a:lnSpc>
                <a:spcPct val="90000"/>
              </a:lnSpc>
              <a:defRPr/>
            </a:pPr>
            <a:r>
              <a:rPr lang="en-US" altLang="zh-CN" sz="4267" b="1" dirty="0">
                <a:solidFill>
                  <a:prstClr val="white"/>
                </a:solidFill>
                <a:latin typeface="Calibri"/>
                <a:ea typeface="Calibri"/>
                <a:cs typeface="Calibri"/>
              </a:rPr>
              <a:t>Come just as you are to worship</a:t>
            </a:r>
          </a:p>
          <a:p>
            <a:pPr algn="ctr" defTabSz="1219170">
              <a:lnSpc>
                <a:spcPct val="90000"/>
              </a:lnSpc>
              <a:defRPr/>
            </a:pPr>
            <a:r>
              <a:rPr lang="en-US" altLang="zh-CN" sz="4267" b="1" dirty="0">
                <a:solidFill>
                  <a:prstClr val="white"/>
                </a:solidFill>
                <a:latin typeface="Calibri"/>
                <a:ea typeface="Calibri"/>
                <a:cs typeface="Calibri"/>
              </a:rPr>
              <a:t>Come just as you are before your God</a:t>
            </a:r>
          </a:p>
          <a:p>
            <a:pPr algn="ctr" defTabSz="1219170">
              <a:lnSpc>
                <a:spcPct val="90000"/>
              </a:lnSpc>
              <a:defRPr/>
            </a:pPr>
            <a:r>
              <a:rPr lang="en-US" altLang="zh-CN" sz="4267" b="1" dirty="0">
                <a:solidFill>
                  <a:prstClr val="white"/>
                </a:solidFill>
                <a:latin typeface="Calibri"/>
                <a:ea typeface="Calibri"/>
                <a:cs typeface="Calibri"/>
              </a:rPr>
              <a:t>Come</a:t>
            </a:r>
          </a:p>
        </p:txBody>
      </p:sp>
      <p:sp>
        <p:nvSpPr>
          <p:cNvPr id="3076" name="TextBox 1"/>
          <p:cNvSpPr txBox="1">
            <a:spLocks noChangeArrowheads="1"/>
          </p:cNvSpPr>
          <p:nvPr/>
        </p:nvSpPr>
        <p:spPr bwMode="auto">
          <a:xfrm>
            <a:off x="815414" y="6117299"/>
            <a:ext cx="130742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9170"/>
            <a:r>
              <a:rPr lang="en-US" altLang="zh-CN" sz="1600" b="1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Arial" charset="0"/>
              </a:rPr>
              <a:t>Chorus 1-2</a:t>
            </a:r>
            <a:endParaRPr lang="zh-CN" altLang="en-US" sz="1600" b="1" dirty="0">
              <a:solidFill>
                <a:prstClr val="white"/>
              </a:solidFill>
              <a:latin typeface="Calibri"/>
              <a:ea typeface="宋体" panose="02010600030101010101" pitchFamily="2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56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1849460" y="3295733"/>
            <a:ext cx="8493081" cy="186531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 defTabSz="1219170">
              <a:lnSpc>
                <a:spcPct val="90000"/>
              </a:lnSpc>
            </a:pPr>
            <a:r>
              <a:rPr lang="en-US" altLang="zh-TW" sz="4267" b="1" dirty="0">
                <a:solidFill>
                  <a:prstClr val="white"/>
                </a:solidFill>
                <a:latin typeface="Calibri"/>
                <a:ea typeface="Calibri"/>
                <a:cs typeface="Calibri"/>
              </a:rPr>
              <a:t>One day every tongue will confess </a:t>
            </a:r>
          </a:p>
          <a:p>
            <a:pPr algn="ctr" defTabSz="1219170">
              <a:lnSpc>
                <a:spcPct val="90000"/>
              </a:lnSpc>
            </a:pPr>
            <a:r>
              <a:rPr lang="en-US" altLang="zh-TW" sz="4267" b="1" dirty="0">
                <a:solidFill>
                  <a:prstClr val="white"/>
                </a:solidFill>
                <a:latin typeface="Calibri"/>
                <a:ea typeface="Calibri"/>
                <a:cs typeface="Calibri"/>
              </a:rPr>
              <a:t>You are God</a:t>
            </a:r>
          </a:p>
          <a:p>
            <a:pPr algn="ctr" defTabSz="1219170">
              <a:lnSpc>
                <a:spcPct val="90000"/>
              </a:lnSpc>
            </a:pPr>
            <a:r>
              <a:rPr lang="en-US" altLang="zh-TW" sz="4267" b="1" dirty="0">
                <a:solidFill>
                  <a:prstClr val="white"/>
                </a:solidFill>
                <a:latin typeface="Calibri"/>
                <a:ea typeface="Calibri"/>
                <a:cs typeface="Calibri"/>
              </a:rPr>
              <a:t>One day every knee will bow</a:t>
            </a: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815414" y="6117299"/>
            <a:ext cx="127874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9170"/>
            <a:r>
              <a:rPr lang="en-US" altLang="zh-CN" sz="1600" b="1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Arial" charset="0"/>
              </a:rPr>
              <a:t>Verse 1-1 </a:t>
            </a:r>
          </a:p>
        </p:txBody>
      </p:sp>
    </p:spTree>
    <p:extLst>
      <p:ext uri="{BB962C8B-B14F-4D97-AF65-F5344CB8AC3E}">
        <p14:creationId xmlns:p14="http://schemas.microsoft.com/office/powerpoint/2010/main" val="51514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 黑色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1844</Words>
  <Application>Microsoft Office PowerPoint</Application>
  <PresentationFormat>宽屏</PresentationFormat>
  <Paragraphs>258</Paragraphs>
  <Slides>64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64</vt:i4>
      </vt:variant>
    </vt:vector>
  </HeadingPairs>
  <TitlesOfParts>
    <vt:vector size="78" baseType="lpstr">
      <vt:lpstr>DejaVu Sans Mono</vt:lpstr>
      <vt:lpstr>GB18030 Bitmap</vt:lpstr>
      <vt:lpstr>等线</vt:lpstr>
      <vt:lpstr>等线 Light</vt:lpstr>
      <vt:lpstr>方正姚体</vt:lpstr>
      <vt:lpstr>黑体</vt:lpstr>
      <vt:lpstr>宋体</vt:lpstr>
      <vt:lpstr>Arial</vt:lpstr>
      <vt:lpstr>Calibri</vt:lpstr>
      <vt:lpstr>Office 主题​​</vt:lpstr>
      <vt:lpstr>2_ 黑色 </vt:lpstr>
      <vt:lpstr>1_Office 主题​​</vt:lpstr>
      <vt:lpstr>2_Office 主题​​</vt:lpstr>
      <vt:lpstr>3_Office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祢爱找到我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祢爱找到我</vt:lpstr>
      <vt:lpstr>神有大能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神有大能</vt:lpstr>
      <vt:lpstr>祢是我的一切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祢是我的一切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He Runzi</dc:creator>
  <cp:lastModifiedBy>He Runzi</cp:lastModifiedBy>
  <cp:revision>4</cp:revision>
  <dcterms:created xsi:type="dcterms:W3CDTF">2018-10-06T01:54:56Z</dcterms:created>
  <dcterms:modified xsi:type="dcterms:W3CDTF">2018-10-06T02:37:29Z</dcterms:modified>
</cp:coreProperties>
</file>